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89" r:id="rId4"/>
    <p:sldId id="277" r:id="rId5"/>
    <p:sldId id="293" r:id="rId6"/>
    <p:sldId id="294" r:id="rId7"/>
    <p:sldId id="295" r:id="rId8"/>
    <p:sldId id="296" r:id="rId9"/>
    <p:sldId id="292" r:id="rId10"/>
    <p:sldId id="278" r:id="rId11"/>
    <p:sldId id="28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65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75780" y="171450"/>
            <a:ext cx="8098506" cy="6529388"/>
          </a:xfrm>
          <a:custGeom>
            <a:avLst/>
            <a:gdLst>
              <a:gd name="connsiteX0" fmla="*/ 0 w 8098506"/>
              <a:gd name="connsiteY0" fmla="*/ 0 h 6529388"/>
              <a:gd name="connsiteX1" fmla="*/ 8098506 w 8098506"/>
              <a:gd name="connsiteY1" fmla="*/ 0 h 6529388"/>
              <a:gd name="connsiteX2" fmla="*/ 8098506 w 8098506"/>
              <a:gd name="connsiteY2" fmla="*/ 6529388 h 6529388"/>
              <a:gd name="connsiteX3" fmla="*/ 0 w 8098506"/>
              <a:gd name="connsiteY3" fmla="*/ 6529388 h 6529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506" h="6529388">
                <a:moveTo>
                  <a:pt x="0" y="0"/>
                </a:moveTo>
                <a:lnTo>
                  <a:pt x="8098506" y="0"/>
                </a:lnTo>
                <a:lnTo>
                  <a:pt x="8098506" y="6529388"/>
                </a:lnTo>
                <a:lnTo>
                  <a:pt x="0" y="65293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24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50617" y="2835370"/>
            <a:ext cx="3619496" cy="3624498"/>
          </a:xfrm>
          <a:custGeom>
            <a:avLst/>
            <a:gdLst>
              <a:gd name="connsiteX0" fmla="*/ 2297113 w 4594226"/>
              <a:gd name="connsiteY0" fmla="*/ 0 h 4600576"/>
              <a:gd name="connsiteX1" fmla="*/ 4594226 w 4594226"/>
              <a:gd name="connsiteY1" fmla="*/ 2300288 h 4600576"/>
              <a:gd name="connsiteX2" fmla="*/ 2297113 w 4594226"/>
              <a:gd name="connsiteY2" fmla="*/ 4600576 h 4600576"/>
              <a:gd name="connsiteX3" fmla="*/ 0 w 4594226"/>
              <a:gd name="connsiteY3" fmla="*/ 2300288 h 4600576"/>
              <a:gd name="connsiteX4" fmla="*/ 2297113 w 4594226"/>
              <a:gd name="connsiteY4" fmla="*/ 0 h 460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4226" h="4600576">
                <a:moveTo>
                  <a:pt x="2297113" y="0"/>
                </a:moveTo>
                <a:cubicBezTo>
                  <a:pt x="3565773" y="0"/>
                  <a:pt x="4594226" y="1029874"/>
                  <a:pt x="4594226" y="2300288"/>
                </a:cubicBezTo>
                <a:cubicBezTo>
                  <a:pt x="4594226" y="3570702"/>
                  <a:pt x="3565773" y="4600576"/>
                  <a:pt x="2297113" y="4600576"/>
                </a:cubicBezTo>
                <a:cubicBezTo>
                  <a:pt x="1028453" y="4600576"/>
                  <a:pt x="0" y="3570702"/>
                  <a:pt x="0" y="2300288"/>
                </a:cubicBezTo>
                <a:cubicBezTo>
                  <a:pt x="0" y="1029874"/>
                  <a:pt x="1028453" y="0"/>
                  <a:pt x="22971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5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95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41">
            <a:extLst>
              <a:ext uri="{FF2B5EF4-FFF2-40B4-BE49-F238E27FC236}">
                <a16:creationId xmlns:a16="http://schemas.microsoft.com/office/drawing/2014/main" id="{F28AF31C-DF51-4465-9CCD-736C96EB3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713" y="1128713"/>
            <a:ext cx="4594225" cy="4600575"/>
          </a:xfrm>
          <a:prstGeom prst="ellipse">
            <a:avLst/>
          </a:prstGeom>
          <a:solidFill>
            <a:srgbClr val="3834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Freeform 42">
            <a:extLst>
              <a:ext uri="{FF2B5EF4-FFF2-40B4-BE49-F238E27FC236}">
                <a16:creationId xmlns:a16="http://schemas.microsoft.com/office/drawing/2014/main" id="{4AFE406D-5F71-4727-8069-83D88258AD6F}"/>
              </a:ext>
            </a:extLst>
          </p:cNvPr>
          <p:cNvSpPr>
            <a:spLocks noEditPoints="1"/>
          </p:cNvSpPr>
          <p:nvPr/>
        </p:nvSpPr>
        <p:spPr bwMode="auto">
          <a:xfrm>
            <a:off x="3951288" y="1284288"/>
            <a:ext cx="4284663" cy="4289425"/>
          </a:xfrm>
          <a:custGeom>
            <a:avLst/>
            <a:gdLst>
              <a:gd name="T0" fmla="*/ 831 w 1662"/>
              <a:gd name="T1" fmla="*/ 1662 h 1662"/>
              <a:gd name="T2" fmla="*/ 0 w 1662"/>
              <a:gd name="T3" fmla="*/ 831 h 1662"/>
              <a:gd name="T4" fmla="*/ 831 w 1662"/>
              <a:gd name="T5" fmla="*/ 0 h 1662"/>
              <a:gd name="T6" fmla="*/ 1662 w 1662"/>
              <a:gd name="T7" fmla="*/ 831 h 1662"/>
              <a:gd name="T8" fmla="*/ 831 w 1662"/>
              <a:gd name="T9" fmla="*/ 1662 h 1662"/>
              <a:gd name="T10" fmla="*/ 831 w 1662"/>
              <a:gd name="T11" fmla="*/ 12 h 1662"/>
              <a:gd name="T12" fmla="*/ 12 w 1662"/>
              <a:gd name="T13" fmla="*/ 831 h 1662"/>
              <a:gd name="T14" fmla="*/ 831 w 1662"/>
              <a:gd name="T15" fmla="*/ 1650 h 1662"/>
              <a:gd name="T16" fmla="*/ 1650 w 1662"/>
              <a:gd name="T17" fmla="*/ 831 h 1662"/>
              <a:gd name="T18" fmla="*/ 831 w 1662"/>
              <a:gd name="T19" fmla="*/ 12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2" h="1662">
                <a:moveTo>
                  <a:pt x="831" y="1662"/>
                </a:moveTo>
                <a:cubicBezTo>
                  <a:pt x="373" y="1662"/>
                  <a:pt x="0" y="1289"/>
                  <a:pt x="0" y="831"/>
                </a:cubicBezTo>
                <a:cubicBezTo>
                  <a:pt x="0" y="373"/>
                  <a:pt x="373" y="0"/>
                  <a:pt x="831" y="0"/>
                </a:cubicBezTo>
                <a:cubicBezTo>
                  <a:pt x="1289" y="0"/>
                  <a:pt x="1662" y="373"/>
                  <a:pt x="1662" y="831"/>
                </a:cubicBezTo>
                <a:cubicBezTo>
                  <a:pt x="1662" y="1289"/>
                  <a:pt x="1289" y="1662"/>
                  <a:pt x="831" y="1662"/>
                </a:cubicBezTo>
                <a:close/>
                <a:moveTo>
                  <a:pt x="831" y="12"/>
                </a:moveTo>
                <a:cubicBezTo>
                  <a:pt x="380" y="12"/>
                  <a:pt x="12" y="380"/>
                  <a:pt x="12" y="831"/>
                </a:cubicBezTo>
                <a:cubicBezTo>
                  <a:pt x="12" y="1282"/>
                  <a:pt x="380" y="1650"/>
                  <a:pt x="831" y="1650"/>
                </a:cubicBezTo>
                <a:cubicBezTo>
                  <a:pt x="1282" y="1650"/>
                  <a:pt x="1650" y="1282"/>
                  <a:pt x="1650" y="831"/>
                </a:cubicBezTo>
                <a:cubicBezTo>
                  <a:pt x="1650" y="380"/>
                  <a:pt x="1282" y="12"/>
                  <a:pt x="831" y="12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 81">
            <a:extLst>
              <a:ext uri="{FF2B5EF4-FFF2-40B4-BE49-F238E27FC236}">
                <a16:creationId xmlns:a16="http://schemas.microsoft.com/office/drawing/2014/main" id="{610A8176-CFFB-4E65-9DD9-28C37863C0F4}"/>
              </a:ext>
            </a:extLst>
          </p:cNvPr>
          <p:cNvSpPr>
            <a:spLocks/>
          </p:cNvSpPr>
          <p:nvPr/>
        </p:nvSpPr>
        <p:spPr bwMode="auto">
          <a:xfrm>
            <a:off x="5873751" y="5040313"/>
            <a:ext cx="201613" cy="288925"/>
          </a:xfrm>
          <a:custGeom>
            <a:avLst/>
            <a:gdLst>
              <a:gd name="T0" fmla="*/ 93 w 127"/>
              <a:gd name="T1" fmla="*/ 164 h 182"/>
              <a:gd name="T2" fmla="*/ 20 w 127"/>
              <a:gd name="T3" fmla="*/ 91 h 182"/>
              <a:gd name="T4" fmla="*/ 93 w 127"/>
              <a:gd name="T5" fmla="*/ 18 h 182"/>
              <a:gd name="T6" fmla="*/ 117 w 127"/>
              <a:gd name="T7" fmla="*/ 44 h 182"/>
              <a:gd name="T8" fmla="*/ 127 w 127"/>
              <a:gd name="T9" fmla="*/ 34 h 182"/>
              <a:gd name="T10" fmla="*/ 93 w 127"/>
              <a:gd name="T11" fmla="*/ 0 h 182"/>
              <a:gd name="T12" fmla="*/ 0 w 127"/>
              <a:gd name="T13" fmla="*/ 91 h 182"/>
              <a:gd name="T14" fmla="*/ 93 w 127"/>
              <a:gd name="T15" fmla="*/ 182 h 182"/>
              <a:gd name="T16" fmla="*/ 127 w 127"/>
              <a:gd name="T17" fmla="*/ 148 h 182"/>
              <a:gd name="T18" fmla="*/ 117 w 127"/>
              <a:gd name="T19" fmla="*/ 138 h 182"/>
              <a:gd name="T20" fmla="*/ 93 w 127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7" h="182"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17" y="44"/>
                </a:lnTo>
                <a:lnTo>
                  <a:pt x="127" y="34"/>
                </a:lnTo>
                <a:lnTo>
                  <a:pt x="93" y="0"/>
                </a:lnTo>
                <a:lnTo>
                  <a:pt x="0" y="91"/>
                </a:lnTo>
                <a:lnTo>
                  <a:pt x="93" y="182"/>
                </a:lnTo>
                <a:lnTo>
                  <a:pt x="127" y="148"/>
                </a:lnTo>
                <a:lnTo>
                  <a:pt x="117" y="138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Freeform 82">
            <a:extLst>
              <a:ext uri="{FF2B5EF4-FFF2-40B4-BE49-F238E27FC236}">
                <a16:creationId xmlns:a16="http://schemas.microsoft.com/office/drawing/2014/main" id="{353B4403-2CD0-43E1-BF6D-D0991394BD60}"/>
              </a:ext>
            </a:extLst>
          </p:cNvPr>
          <p:cNvSpPr>
            <a:spLocks noEditPoints="1"/>
          </p:cNvSpPr>
          <p:nvPr/>
        </p:nvSpPr>
        <p:spPr bwMode="auto">
          <a:xfrm>
            <a:off x="6000751" y="5040313"/>
            <a:ext cx="290513" cy="288925"/>
          </a:xfrm>
          <a:custGeom>
            <a:avLst/>
            <a:gdLst>
              <a:gd name="T0" fmla="*/ 91 w 183"/>
              <a:gd name="T1" fmla="*/ 0 h 182"/>
              <a:gd name="T2" fmla="*/ 0 w 183"/>
              <a:gd name="T3" fmla="*/ 91 h 182"/>
              <a:gd name="T4" fmla="*/ 91 w 183"/>
              <a:gd name="T5" fmla="*/ 182 h 182"/>
              <a:gd name="T6" fmla="*/ 183 w 183"/>
              <a:gd name="T7" fmla="*/ 91 h 182"/>
              <a:gd name="T8" fmla="*/ 91 w 183"/>
              <a:gd name="T9" fmla="*/ 0 h 182"/>
              <a:gd name="T10" fmla="*/ 18 w 183"/>
              <a:gd name="T11" fmla="*/ 91 h 182"/>
              <a:gd name="T12" fmla="*/ 91 w 183"/>
              <a:gd name="T13" fmla="*/ 18 h 182"/>
              <a:gd name="T14" fmla="*/ 164 w 183"/>
              <a:gd name="T15" fmla="*/ 91 h 182"/>
              <a:gd name="T16" fmla="*/ 91 w 183"/>
              <a:gd name="T17" fmla="*/ 164 h 182"/>
              <a:gd name="T18" fmla="*/ 18 w 183"/>
              <a:gd name="T19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182">
                <a:moveTo>
                  <a:pt x="91" y="0"/>
                </a:moveTo>
                <a:lnTo>
                  <a:pt x="0" y="91"/>
                </a:lnTo>
                <a:lnTo>
                  <a:pt x="91" y="182"/>
                </a:lnTo>
                <a:lnTo>
                  <a:pt x="183" y="91"/>
                </a:lnTo>
                <a:lnTo>
                  <a:pt x="91" y="0"/>
                </a:lnTo>
                <a:close/>
                <a:moveTo>
                  <a:pt x="18" y="91"/>
                </a:moveTo>
                <a:lnTo>
                  <a:pt x="91" y="18"/>
                </a:lnTo>
                <a:lnTo>
                  <a:pt x="164" y="91"/>
                </a:lnTo>
                <a:lnTo>
                  <a:pt x="91" y="164"/>
                </a:lnTo>
                <a:lnTo>
                  <a:pt x="1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83">
            <a:extLst>
              <a:ext uri="{FF2B5EF4-FFF2-40B4-BE49-F238E27FC236}">
                <a16:creationId xmlns:a16="http://schemas.microsoft.com/office/drawing/2014/main" id="{3D7960E3-68E4-4D94-9114-FB96F8674E11}"/>
              </a:ext>
            </a:extLst>
          </p:cNvPr>
          <p:cNvSpPr>
            <a:spLocks/>
          </p:cNvSpPr>
          <p:nvPr/>
        </p:nvSpPr>
        <p:spPr bwMode="auto">
          <a:xfrm>
            <a:off x="6111876" y="1528763"/>
            <a:ext cx="200025" cy="288925"/>
          </a:xfrm>
          <a:custGeom>
            <a:avLst/>
            <a:gdLst>
              <a:gd name="T0" fmla="*/ 34 w 126"/>
              <a:gd name="T1" fmla="*/ 164 h 182"/>
              <a:gd name="T2" fmla="*/ 107 w 126"/>
              <a:gd name="T3" fmla="*/ 91 h 182"/>
              <a:gd name="T4" fmla="*/ 34 w 126"/>
              <a:gd name="T5" fmla="*/ 18 h 182"/>
              <a:gd name="T6" fmla="*/ 9 w 126"/>
              <a:gd name="T7" fmla="*/ 44 h 182"/>
              <a:gd name="T8" fmla="*/ 0 w 126"/>
              <a:gd name="T9" fmla="*/ 34 h 182"/>
              <a:gd name="T10" fmla="*/ 34 w 126"/>
              <a:gd name="T11" fmla="*/ 0 h 182"/>
              <a:gd name="T12" fmla="*/ 126 w 126"/>
              <a:gd name="T13" fmla="*/ 91 h 182"/>
              <a:gd name="T14" fmla="*/ 34 w 126"/>
              <a:gd name="T15" fmla="*/ 182 h 182"/>
              <a:gd name="T16" fmla="*/ 0 w 126"/>
              <a:gd name="T17" fmla="*/ 148 h 182"/>
              <a:gd name="T18" fmla="*/ 9 w 126"/>
              <a:gd name="T19" fmla="*/ 138 h 182"/>
              <a:gd name="T20" fmla="*/ 34 w 126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6" h="182">
                <a:moveTo>
                  <a:pt x="34" y="164"/>
                </a:moveTo>
                <a:lnTo>
                  <a:pt x="107" y="91"/>
                </a:lnTo>
                <a:lnTo>
                  <a:pt x="34" y="18"/>
                </a:lnTo>
                <a:lnTo>
                  <a:pt x="9" y="44"/>
                </a:lnTo>
                <a:lnTo>
                  <a:pt x="0" y="34"/>
                </a:lnTo>
                <a:lnTo>
                  <a:pt x="34" y="0"/>
                </a:lnTo>
                <a:lnTo>
                  <a:pt x="126" y="91"/>
                </a:lnTo>
                <a:lnTo>
                  <a:pt x="34" y="182"/>
                </a:lnTo>
                <a:lnTo>
                  <a:pt x="0" y="148"/>
                </a:lnTo>
                <a:lnTo>
                  <a:pt x="9" y="138"/>
                </a:lnTo>
                <a:lnTo>
                  <a:pt x="34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Freeform 84">
            <a:extLst>
              <a:ext uri="{FF2B5EF4-FFF2-40B4-BE49-F238E27FC236}">
                <a16:creationId xmlns:a16="http://schemas.microsoft.com/office/drawing/2014/main" id="{4AB3033B-D36A-4E6B-A70B-93AEF9571798}"/>
              </a:ext>
            </a:extLst>
          </p:cNvPr>
          <p:cNvSpPr>
            <a:spLocks noEditPoints="1"/>
          </p:cNvSpPr>
          <p:nvPr/>
        </p:nvSpPr>
        <p:spPr bwMode="auto">
          <a:xfrm>
            <a:off x="5894388" y="1528763"/>
            <a:ext cx="292100" cy="288925"/>
          </a:xfrm>
          <a:custGeom>
            <a:avLst/>
            <a:gdLst>
              <a:gd name="T0" fmla="*/ 0 w 184"/>
              <a:gd name="T1" fmla="*/ 91 h 182"/>
              <a:gd name="T2" fmla="*/ 93 w 184"/>
              <a:gd name="T3" fmla="*/ 182 h 182"/>
              <a:gd name="T4" fmla="*/ 184 w 184"/>
              <a:gd name="T5" fmla="*/ 91 h 182"/>
              <a:gd name="T6" fmla="*/ 93 w 184"/>
              <a:gd name="T7" fmla="*/ 0 h 182"/>
              <a:gd name="T8" fmla="*/ 0 w 184"/>
              <a:gd name="T9" fmla="*/ 91 h 182"/>
              <a:gd name="T10" fmla="*/ 93 w 184"/>
              <a:gd name="T11" fmla="*/ 164 h 182"/>
              <a:gd name="T12" fmla="*/ 20 w 184"/>
              <a:gd name="T13" fmla="*/ 91 h 182"/>
              <a:gd name="T14" fmla="*/ 93 w 184"/>
              <a:gd name="T15" fmla="*/ 18 h 182"/>
              <a:gd name="T16" fmla="*/ 166 w 184"/>
              <a:gd name="T17" fmla="*/ 91 h 182"/>
              <a:gd name="T18" fmla="*/ 93 w 184"/>
              <a:gd name="T19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4" h="182">
                <a:moveTo>
                  <a:pt x="0" y="91"/>
                </a:moveTo>
                <a:lnTo>
                  <a:pt x="93" y="182"/>
                </a:lnTo>
                <a:lnTo>
                  <a:pt x="184" y="91"/>
                </a:lnTo>
                <a:lnTo>
                  <a:pt x="93" y="0"/>
                </a:lnTo>
                <a:lnTo>
                  <a:pt x="0" y="91"/>
                </a:lnTo>
                <a:close/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66" y="91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FF001C-7012-4BAB-9EAC-DC0B7A4E4D42}"/>
              </a:ext>
            </a:extLst>
          </p:cNvPr>
          <p:cNvSpPr txBox="1"/>
          <p:nvPr/>
        </p:nvSpPr>
        <p:spPr>
          <a:xfrm>
            <a:off x="5151670" y="4267358"/>
            <a:ext cx="188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ontserrat" panose="00000500000000000000" pitchFamily="50" charset="0"/>
                <a:ea typeface="Raleway" pitchFamily="2" charset="0"/>
                <a:cs typeface="Lato" panose="020F0502020204030203" pitchFamily="34" charset="0"/>
              </a:rPr>
              <a:t>2019212989 </a:t>
            </a:r>
            <a:r>
              <a:rPr lang="ko-KR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Raleway" pitchFamily="2" charset="0"/>
                <a:cs typeface="Lato" panose="020F0502020204030203" pitchFamily="34" charset="0"/>
              </a:rPr>
              <a:t>이수민</a:t>
            </a:r>
            <a:endParaRPr lang="en-US" sz="1600" dirty="0">
              <a:solidFill>
                <a:schemeClr val="bg1"/>
              </a:solidFill>
              <a:latin typeface="Montserrat" panose="00000500000000000000" pitchFamily="50" charset="0"/>
              <a:ea typeface="Raleway" pitchFamily="2" charset="0"/>
              <a:cs typeface="Lato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330469-8721-47F1-8F39-8A3017025437}"/>
              </a:ext>
            </a:extLst>
          </p:cNvPr>
          <p:cNvSpPr txBox="1"/>
          <p:nvPr/>
        </p:nvSpPr>
        <p:spPr>
          <a:xfrm>
            <a:off x="4307720" y="2315250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Calibri" panose="020F0502020204030204" pitchFamily="34" charset="0"/>
                <a:ea typeface="Raleway" pitchFamily="2" charset="0"/>
                <a:cs typeface="Calibri" panose="020F0502020204030204" pitchFamily="34" charset="0"/>
              </a:rPr>
              <a:t>웹프로그래밍</a:t>
            </a:r>
            <a:endParaRPr lang="en-US" sz="4400" dirty="0">
              <a:solidFill>
                <a:schemeClr val="bg1"/>
              </a:solidFill>
              <a:latin typeface="Calibri" panose="020F0502020204030204" pitchFamily="34" charset="0"/>
              <a:ea typeface="Raleway" pitchFamily="2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E63613-9C02-4754-9B00-3BEDA2893C78}"/>
              </a:ext>
            </a:extLst>
          </p:cNvPr>
          <p:cNvSpPr txBox="1"/>
          <p:nvPr/>
        </p:nvSpPr>
        <p:spPr>
          <a:xfrm>
            <a:off x="3903584" y="3134655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Calibri" panose="020F0502020204030204" pitchFamily="34" charset="0"/>
                <a:ea typeface="Raleway" pitchFamily="2" charset="0"/>
                <a:cs typeface="Calibri" panose="020F0502020204030204" pitchFamily="34" charset="0"/>
              </a:rPr>
              <a:t>결과보고서</a:t>
            </a:r>
            <a:endParaRPr lang="en-US" sz="6600" dirty="0">
              <a:solidFill>
                <a:schemeClr val="bg1"/>
              </a:solidFill>
              <a:latin typeface="Calibri" panose="020F0502020204030204" pitchFamily="34" charset="0"/>
              <a:ea typeface="Raleway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Rectangle 3"/>
          <p:cNvSpPr/>
          <p:nvPr/>
        </p:nvSpPr>
        <p:spPr>
          <a:xfrm>
            <a:off x="3721047" y="2123022"/>
            <a:ext cx="4604957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Q </a:t>
            </a:r>
            <a:r>
              <a:rPr lang="en-US" sz="11500" dirty="0">
                <a:solidFill>
                  <a:schemeClr val="accent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&amp; </a:t>
            </a:r>
            <a:r>
              <a:rPr lang="en-US" altLang="ko-KR" sz="115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</a:t>
            </a:r>
            <a:endParaRPr lang="en-US" sz="11500" dirty="0">
              <a:solidFill>
                <a:schemeClr val="accent2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497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1"/>
          <p:cNvSpPr>
            <a:spLocks noChangeArrowheads="1"/>
          </p:cNvSpPr>
          <p:nvPr/>
        </p:nvSpPr>
        <p:spPr bwMode="auto">
          <a:xfrm>
            <a:off x="3795713" y="1128713"/>
            <a:ext cx="4594225" cy="4600575"/>
          </a:xfrm>
          <a:prstGeom prst="ellipse">
            <a:avLst/>
          </a:prstGeom>
          <a:solidFill>
            <a:srgbClr val="3834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6" name="Freeform 42"/>
          <p:cNvSpPr>
            <a:spLocks noEditPoints="1"/>
          </p:cNvSpPr>
          <p:nvPr/>
        </p:nvSpPr>
        <p:spPr bwMode="auto">
          <a:xfrm>
            <a:off x="3951288" y="1284288"/>
            <a:ext cx="4284663" cy="4289425"/>
          </a:xfrm>
          <a:custGeom>
            <a:avLst/>
            <a:gdLst>
              <a:gd name="T0" fmla="*/ 831 w 1662"/>
              <a:gd name="T1" fmla="*/ 1662 h 1662"/>
              <a:gd name="T2" fmla="*/ 0 w 1662"/>
              <a:gd name="T3" fmla="*/ 831 h 1662"/>
              <a:gd name="T4" fmla="*/ 831 w 1662"/>
              <a:gd name="T5" fmla="*/ 0 h 1662"/>
              <a:gd name="T6" fmla="*/ 1662 w 1662"/>
              <a:gd name="T7" fmla="*/ 831 h 1662"/>
              <a:gd name="T8" fmla="*/ 831 w 1662"/>
              <a:gd name="T9" fmla="*/ 1662 h 1662"/>
              <a:gd name="T10" fmla="*/ 831 w 1662"/>
              <a:gd name="T11" fmla="*/ 12 h 1662"/>
              <a:gd name="T12" fmla="*/ 12 w 1662"/>
              <a:gd name="T13" fmla="*/ 831 h 1662"/>
              <a:gd name="T14" fmla="*/ 831 w 1662"/>
              <a:gd name="T15" fmla="*/ 1650 h 1662"/>
              <a:gd name="T16" fmla="*/ 1650 w 1662"/>
              <a:gd name="T17" fmla="*/ 831 h 1662"/>
              <a:gd name="T18" fmla="*/ 831 w 1662"/>
              <a:gd name="T19" fmla="*/ 12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2" h="1662">
                <a:moveTo>
                  <a:pt x="831" y="1662"/>
                </a:moveTo>
                <a:cubicBezTo>
                  <a:pt x="373" y="1662"/>
                  <a:pt x="0" y="1289"/>
                  <a:pt x="0" y="831"/>
                </a:cubicBezTo>
                <a:cubicBezTo>
                  <a:pt x="0" y="373"/>
                  <a:pt x="373" y="0"/>
                  <a:pt x="831" y="0"/>
                </a:cubicBezTo>
                <a:cubicBezTo>
                  <a:pt x="1289" y="0"/>
                  <a:pt x="1662" y="373"/>
                  <a:pt x="1662" y="831"/>
                </a:cubicBezTo>
                <a:cubicBezTo>
                  <a:pt x="1662" y="1289"/>
                  <a:pt x="1289" y="1662"/>
                  <a:pt x="831" y="1662"/>
                </a:cubicBezTo>
                <a:close/>
                <a:moveTo>
                  <a:pt x="831" y="12"/>
                </a:moveTo>
                <a:cubicBezTo>
                  <a:pt x="380" y="12"/>
                  <a:pt x="12" y="380"/>
                  <a:pt x="12" y="831"/>
                </a:cubicBezTo>
                <a:cubicBezTo>
                  <a:pt x="12" y="1282"/>
                  <a:pt x="380" y="1650"/>
                  <a:pt x="831" y="1650"/>
                </a:cubicBezTo>
                <a:cubicBezTo>
                  <a:pt x="1282" y="1650"/>
                  <a:pt x="1650" y="1282"/>
                  <a:pt x="1650" y="831"/>
                </a:cubicBezTo>
                <a:cubicBezTo>
                  <a:pt x="1650" y="380"/>
                  <a:pt x="1282" y="12"/>
                  <a:pt x="831" y="12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5" name="Freeform 81"/>
          <p:cNvSpPr>
            <a:spLocks/>
          </p:cNvSpPr>
          <p:nvPr/>
        </p:nvSpPr>
        <p:spPr bwMode="auto">
          <a:xfrm>
            <a:off x="5873751" y="5040313"/>
            <a:ext cx="201613" cy="288925"/>
          </a:xfrm>
          <a:custGeom>
            <a:avLst/>
            <a:gdLst>
              <a:gd name="T0" fmla="*/ 93 w 127"/>
              <a:gd name="T1" fmla="*/ 164 h 182"/>
              <a:gd name="T2" fmla="*/ 20 w 127"/>
              <a:gd name="T3" fmla="*/ 91 h 182"/>
              <a:gd name="T4" fmla="*/ 93 w 127"/>
              <a:gd name="T5" fmla="*/ 18 h 182"/>
              <a:gd name="T6" fmla="*/ 117 w 127"/>
              <a:gd name="T7" fmla="*/ 44 h 182"/>
              <a:gd name="T8" fmla="*/ 127 w 127"/>
              <a:gd name="T9" fmla="*/ 34 h 182"/>
              <a:gd name="T10" fmla="*/ 93 w 127"/>
              <a:gd name="T11" fmla="*/ 0 h 182"/>
              <a:gd name="T12" fmla="*/ 0 w 127"/>
              <a:gd name="T13" fmla="*/ 91 h 182"/>
              <a:gd name="T14" fmla="*/ 93 w 127"/>
              <a:gd name="T15" fmla="*/ 182 h 182"/>
              <a:gd name="T16" fmla="*/ 127 w 127"/>
              <a:gd name="T17" fmla="*/ 148 h 182"/>
              <a:gd name="T18" fmla="*/ 117 w 127"/>
              <a:gd name="T19" fmla="*/ 138 h 182"/>
              <a:gd name="T20" fmla="*/ 93 w 127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7" h="182"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17" y="44"/>
                </a:lnTo>
                <a:lnTo>
                  <a:pt x="127" y="34"/>
                </a:lnTo>
                <a:lnTo>
                  <a:pt x="93" y="0"/>
                </a:lnTo>
                <a:lnTo>
                  <a:pt x="0" y="91"/>
                </a:lnTo>
                <a:lnTo>
                  <a:pt x="93" y="182"/>
                </a:lnTo>
                <a:lnTo>
                  <a:pt x="127" y="148"/>
                </a:lnTo>
                <a:lnTo>
                  <a:pt x="117" y="138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6" name="Freeform 82"/>
          <p:cNvSpPr>
            <a:spLocks noEditPoints="1"/>
          </p:cNvSpPr>
          <p:nvPr/>
        </p:nvSpPr>
        <p:spPr bwMode="auto">
          <a:xfrm>
            <a:off x="6000751" y="5040313"/>
            <a:ext cx="290513" cy="288925"/>
          </a:xfrm>
          <a:custGeom>
            <a:avLst/>
            <a:gdLst>
              <a:gd name="T0" fmla="*/ 91 w 183"/>
              <a:gd name="T1" fmla="*/ 0 h 182"/>
              <a:gd name="T2" fmla="*/ 0 w 183"/>
              <a:gd name="T3" fmla="*/ 91 h 182"/>
              <a:gd name="T4" fmla="*/ 91 w 183"/>
              <a:gd name="T5" fmla="*/ 182 h 182"/>
              <a:gd name="T6" fmla="*/ 183 w 183"/>
              <a:gd name="T7" fmla="*/ 91 h 182"/>
              <a:gd name="T8" fmla="*/ 91 w 183"/>
              <a:gd name="T9" fmla="*/ 0 h 182"/>
              <a:gd name="T10" fmla="*/ 18 w 183"/>
              <a:gd name="T11" fmla="*/ 91 h 182"/>
              <a:gd name="T12" fmla="*/ 91 w 183"/>
              <a:gd name="T13" fmla="*/ 18 h 182"/>
              <a:gd name="T14" fmla="*/ 164 w 183"/>
              <a:gd name="T15" fmla="*/ 91 h 182"/>
              <a:gd name="T16" fmla="*/ 91 w 183"/>
              <a:gd name="T17" fmla="*/ 164 h 182"/>
              <a:gd name="T18" fmla="*/ 18 w 183"/>
              <a:gd name="T19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182">
                <a:moveTo>
                  <a:pt x="91" y="0"/>
                </a:moveTo>
                <a:lnTo>
                  <a:pt x="0" y="91"/>
                </a:lnTo>
                <a:lnTo>
                  <a:pt x="91" y="182"/>
                </a:lnTo>
                <a:lnTo>
                  <a:pt x="183" y="91"/>
                </a:lnTo>
                <a:lnTo>
                  <a:pt x="91" y="0"/>
                </a:lnTo>
                <a:close/>
                <a:moveTo>
                  <a:pt x="18" y="91"/>
                </a:moveTo>
                <a:lnTo>
                  <a:pt x="91" y="18"/>
                </a:lnTo>
                <a:lnTo>
                  <a:pt x="164" y="91"/>
                </a:lnTo>
                <a:lnTo>
                  <a:pt x="91" y="164"/>
                </a:lnTo>
                <a:lnTo>
                  <a:pt x="1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7" name="Freeform 83"/>
          <p:cNvSpPr>
            <a:spLocks/>
          </p:cNvSpPr>
          <p:nvPr/>
        </p:nvSpPr>
        <p:spPr bwMode="auto">
          <a:xfrm>
            <a:off x="6111876" y="1528763"/>
            <a:ext cx="200025" cy="288925"/>
          </a:xfrm>
          <a:custGeom>
            <a:avLst/>
            <a:gdLst>
              <a:gd name="T0" fmla="*/ 34 w 126"/>
              <a:gd name="T1" fmla="*/ 164 h 182"/>
              <a:gd name="T2" fmla="*/ 107 w 126"/>
              <a:gd name="T3" fmla="*/ 91 h 182"/>
              <a:gd name="T4" fmla="*/ 34 w 126"/>
              <a:gd name="T5" fmla="*/ 18 h 182"/>
              <a:gd name="T6" fmla="*/ 9 w 126"/>
              <a:gd name="T7" fmla="*/ 44 h 182"/>
              <a:gd name="T8" fmla="*/ 0 w 126"/>
              <a:gd name="T9" fmla="*/ 34 h 182"/>
              <a:gd name="T10" fmla="*/ 34 w 126"/>
              <a:gd name="T11" fmla="*/ 0 h 182"/>
              <a:gd name="T12" fmla="*/ 126 w 126"/>
              <a:gd name="T13" fmla="*/ 91 h 182"/>
              <a:gd name="T14" fmla="*/ 34 w 126"/>
              <a:gd name="T15" fmla="*/ 182 h 182"/>
              <a:gd name="T16" fmla="*/ 0 w 126"/>
              <a:gd name="T17" fmla="*/ 148 h 182"/>
              <a:gd name="T18" fmla="*/ 9 w 126"/>
              <a:gd name="T19" fmla="*/ 138 h 182"/>
              <a:gd name="T20" fmla="*/ 34 w 126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6" h="182">
                <a:moveTo>
                  <a:pt x="34" y="164"/>
                </a:moveTo>
                <a:lnTo>
                  <a:pt x="107" y="91"/>
                </a:lnTo>
                <a:lnTo>
                  <a:pt x="34" y="18"/>
                </a:lnTo>
                <a:lnTo>
                  <a:pt x="9" y="44"/>
                </a:lnTo>
                <a:lnTo>
                  <a:pt x="0" y="34"/>
                </a:lnTo>
                <a:lnTo>
                  <a:pt x="34" y="0"/>
                </a:lnTo>
                <a:lnTo>
                  <a:pt x="126" y="91"/>
                </a:lnTo>
                <a:lnTo>
                  <a:pt x="34" y="182"/>
                </a:lnTo>
                <a:lnTo>
                  <a:pt x="0" y="148"/>
                </a:lnTo>
                <a:lnTo>
                  <a:pt x="9" y="138"/>
                </a:lnTo>
                <a:lnTo>
                  <a:pt x="34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8" name="Freeform 84"/>
          <p:cNvSpPr>
            <a:spLocks noEditPoints="1"/>
          </p:cNvSpPr>
          <p:nvPr/>
        </p:nvSpPr>
        <p:spPr bwMode="auto">
          <a:xfrm>
            <a:off x="5894388" y="1528763"/>
            <a:ext cx="292100" cy="288925"/>
          </a:xfrm>
          <a:custGeom>
            <a:avLst/>
            <a:gdLst>
              <a:gd name="T0" fmla="*/ 0 w 184"/>
              <a:gd name="T1" fmla="*/ 91 h 182"/>
              <a:gd name="T2" fmla="*/ 93 w 184"/>
              <a:gd name="T3" fmla="*/ 182 h 182"/>
              <a:gd name="T4" fmla="*/ 184 w 184"/>
              <a:gd name="T5" fmla="*/ 91 h 182"/>
              <a:gd name="T6" fmla="*/ 93 w 184"/>
              <a:gd name="T7" fmla="*/ 0 h 182"/>
              <a:gd name="T8" fmla="*/ 0 w 184"/>
              <a:gd name="T9" fmla="*/ 91 h 182"/>
              <a:gd name="T10" fmla="*/ 93 w 184"/>
              <a:gd name="T11" fmla="*/ 164 h 182"/>
              <a:gd name="T12" fmla="*/ 20 w 184"/>
              <a:gd name="T13" fmla="*/ 91 h 182"/>
              <a:gd name="T14" fmla="*/ 93 w 184"/>
              <a:gd name="T15" fmla="*/ 18 h 182"/>
              <a:gd name="T16" fmla="*/ 166 w 184"/>
              <a:gd name="T17" fmla="*/ 91 h 182"/>
              <a:gd name="T18" fmla="*/ 93 w 184"/>
              <a:gd name="T19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4" h="182">
                <a:moveTo>
                  <a:pt x="0" y="91"/>
                </a:moveTo>
                <a:lnTo>
                  <a:pt x="93" y="182"/>
                </a:lnTo>
                <a:lnTo>
                  <a:pt x="184" y="91"/>
                </a:lnTo>
                <a:lnTo>
                  <a:pt x="93" y="0"/>
                </a:lnTo>
                <a:lnTo>
                  <a:pt x="0" y="91"/>
                </a:lnTo>
                <a:close/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66" y="91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5257475" y="4267358"/>
            <a:ext cx="1677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anose="00000500000000000000" pitchFamily="50" charset="0"/>
                <a:ea typeface="Raleway" pitchFamily="2" charset="0"/>
                <a:cs typeface="Lato" panose="020F0502020204030203" pitchFamily="34" charset="0"/>
              </a:rPr>
              <a:t>2019212989 </a:t>
            </a:r>
            <a:r>
              <a:rPr lang="ko-KR" altLang="en-US" sz="1400" dirty="0">
                <a:solidFill>
                  <a:schemeClr val="bg1"/>
                </a:solidFill>
                <a:latin typeface="Montserrat" panose="00000500000000000000" pitchFamily="50" charset="0"/>
                <a:ea typeface="Raleway" pitchFamily="2" charset="0"/>
                <a:cs typeface="Lato" panose="020F0502020204030203" pitchFamily="34" charset="0"/>
              </a:rPr>
              <a:t>이수민</a:t>
            </a:r>
            <a:endParaRPr lang="en-US" sz="1400" dirty="0">
              <a:solidFill>
                <a:schemeClr val="bg1"/>
              </a:solidFill>
              <a:latin typeface="Montserrat" panose="00000500000000000000" pitchFamily="50" charset="0"/>
              <a:ea typeface="Raleway" pitchFamily="2" charset="0"/>
              <a:cs typeface="Lato" panose="020F0502020204030203" pitchFamily="34" charset="0"/>
            </a:endParaRPr>
          </a:p>
        </p:txBody>
      </p:sp>
      <p:sp>
        <p:nvSpPr>
          <p:cNvPr id="1753" name="TextBox 1752"/>
          <p:cNvSpPr txBox="1"/>
          <p:nvPr/>
        </p:nvSpPr>
        <p:spPr>
          <a:xfrm>
            <a:off x="4719692" y="2315250"/>
            <a:ext cx="274626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Calibri" panose="020F0502020204030204" pitchFamily="34" charset="0"/>
                <a:ea typeface="Raleway" pitchFamily="2" charset="0"/>
                <a:cs typeface="Calibri" panose="020F0502020204030204" pitchFamily="34" charset="0"/>
              </a:rPr>
              <a:t>THANK</a:t>
            </a:r>
          </a:p>
        </p:txBody>
      </p:sp>
      <p:sp>
        <p:nvSpPr>
          <p:cNvPr id="1754" name="TextBox 1753"/>
          <p:cNvSpPr txBox="1"/>
          <p:nvPr/>
        </p:nvSpPr>
        <p:spPr>
          <a:xfrm>
            <a:off x="4851790" y="3134655"/>
            <a:ext cx="252017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Calibri" panose="020F0502020204030204" pitchFamily="34" charset="0"/>
                <a:ea typeface="Raleway" pitchFamily="2" charset="0"/>
                <a:cs typeface="Calibri" panose="020F0502020204030204" pitchFamily="34" charset="0"/>
              </a:rPr>
              <a:t>YOU</a:t>
            </a:r>
            <a:r>
              <a:rPr lang="en-US" sz="7000" dirty="0">
                <a:solidFill>
                  <a:schemeClr val="bg1"/>
                </a:solidFill>
                <a:latin typeface="Calibri" panose="020F0502020204030204" pitchFamily="34" charset="0"/>
                <a:ea typeface="Raleway" pitchFamily="2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sz="7000" dirty="0">
              <a:solidFill>
                <a:schemeClr val="bg1"/>
              </a:solidFill>
              <a:latin typeface="Calibri" panose="020F0502020204030204" pitchFamily="34" charset="0"/>
              <a:ea typeface="Raleway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19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2"/>
            <a:ext cx="72000" cy="16929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625" y="1838136"/>
            <a:ext cx="146706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목차</a:t>
            </a:r>
            <a:endParaRPr lang="en-US" sz="5000" dirty="0">
              <a:solidFill>
                <a:schemeClr val="accent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1332" y="2627790"/>
            <a:ext cx="72000" cy="40965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4" name="Freeform 81"/>
          <p:cNvSpPr>
            <a:spLocks/>
          </p:cNvSpPr>
          <p:nvPr/>
        </p:nvSpPr>
        <p:spPr bwMode="auto">
          <a:xfrm>
            <a:off x="8370210" y="5040313"/>
            <a:ext cx="201613" cy="288925"/>
          </a:xfrm>
          <a:custGeom>
            <a:avLst/>
            <a:gdLst>
              <a:gd name="T0" fmla="*/ 93 w 127"/>
              <a:gd name="T1" fmla="*/ 164 h 182"/>
              <a:gd name="T2" fmla="*/ 20 w 127"/>
              <a:gd name="T3" fmla="*/ 91 h 182"/>
              <a:gd name="T4" fmla="*/ 93 w 127"/>
              <a:gd name="T5" fmla="*/ 18 h 182"/>
              <a:gd name="T6" fmla="*/ 117 w 127"/>
              <a:gd name="T7" fmla="*/ 44 h 182"/>
              <a:gd name="T8" fmla="*/ 127 w 127"/>
              <a:gd name="T9" fmla="*/ 34 h 182"/>
              <a:gd name="T10" fmla="*/ 93 w 127"/>
              <a:gd name="T11" fmla="*/ 0 h 182"/>
              <a:gd name="T12" fmla="*/ 0 w 127"/>
              <a:gd name="T13" fmla="*/ 91 h 182"/>
              <a:gd name="T14" fmla="*/ 93 w 127"/>
              <a:gd name="T15" fmla="*/ 182 h 182"/>
              <a:gd name="T16" fmla="*/ 127 w 127"/>
              <a:gd name="T17" fmla="*/ 148 h 182"/>
              <a:gd name="T18" fmla="*/ 117 w 127"/>
              <a:gd name="T19" fmla="*/ 138 h 182"/>
              <a:gd name="T20" fmla="*/ 93 w 127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7" h="182"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17" y="44"/>
                </a:lnTo>
                <a:lnTo>
                  <a:pt x="127" y="34"/>
                </a:lnTo>
                <a:lnTo>
                  <a:pt x="93" y="0"/>
                </a:lnTo>
                <a:lnTo>
                  <a:pt x="0" y="91"/>
                </a:lnTo>
                <a:lnTo>
                  <a:pt x="93" y="182"/>
                </a:lnTo>
                <a:lnTo>
                  <a:pt x="127" y="148"/>
                </a:lnTo>
                <a:lnTo>
                  <a:pt x="117" y="138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25" name="Freeform 82"/>
          <p:cNvSpPr>
            <a:spLocks noEditPoints="1"/>
          </p:cNvSpPr>
          <p:nvPr/>
        </p:nvSpPr>
        <p:spPr bwMode="auto">
          <a:xfrm>
            <a:off x="8497210" y="5040313"/>
            <a:ext cx="290513" cy="288925"/>
          </a:xfrm>
          <a:custGeom>
            <a:avLst/>
            <a:gdLst>
              <a:gd name="T0" fmla="*/ 91 w 183"/>
              <a:gd name="T1" fmla="*/ 0 h 182"/>
              <a:gd name="T2" fmla="*/ 0 w 183"/>
              <a:gd name="T3" fmla="*/ 91 h 182"/>
              <a:gd name="T4" fmla="*/ 91 w 183"/>
              <a:gd name="T5" fmla="*/ 182 h 182"/>
              <a:gd name="T6" fmla="*/ 183 w 183"/>
              <a:gd name="T7" fmla="*/ 91 h 182"/>
              <a:gd name="T8" fmla="*/ 91 w 183"/>
              <a:gd name="T9" fmla="*/ 0 h 182"/>
              <a:gd name="T10" fmla="*/ 18 w 183"/>
              <a:gd name="T11" fmla="*/ 91 h 182"/>
              <a:gd name="T12" fmla="*/ 91 w 183"/>
              <a:gd name="T13" fmla="*/ 18 h 182"/>
              <a:gd name="T14" fmla="*/ 164 w 183"/>
              <a:gd name="T15" fmla="*/ 91 h 182"/>
              <a:gd name="T16" fmla="*/ 91 w 183"/>
              <a:gd name="T17" fmla="*/ 164 h 182"/>
              <a:gd name="T18" fmla="*/ 18 w 183"/>
              <a:gd name="T19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182">
                <a:moveTo>
                  <a:pt x="91" y="0"/>
                </a:moveTo>
                <a:lnTo>
                  <a:pt x="0" y="91"/>
                </a:lnTo>
                <a:lnTo>
                  <a:pt x="91" y="182"/>
                </a:lnTo>
                <a:lnTo>
                  <a:pt x="183" y="91"/>
                </a:lnTo>
                <a:lnTo>
                  <a:pt x="91" y="0"/>
                </a:lnTo>
                <a:close/>
                <a:moveTo>
                  <a:pt x="18" y="91"/>
                </a:moveTo>
                <a:lnTo>
                  <a:pt x="91" y="18"/>
                </a:lnTo>
                <a:lnTo>
                  <a:pt x="164" y="91"/>
                </a:lnTo>
                <a:lnTo>
                  <a:pt x="91" y="164"/>
                </a:lnTo>
                <a:lnTo>
                  <a:pt x="1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28" name="TextBox 1927"/>
          <p:cNvSpPr txBox="1"/>
          <p:nvPr/>
        </p:nvSpPr>
        <p:spPr>
          <a:xfrm>
            <a:off x="7502260" y="4011987"/>
            <a:ext cx="2180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anose="00000500000000000000" pitchFamily="50" charset="0"/>
                <a:ea typeface="Raleway" pitchFamily="2" charset="0"/>
                <a:cs typeface="Lato" panose="020F0502020204030203" pitchFamily="34" charset="0"/>
              </a:rPr>
              <a:t>we are the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50" charset="0"/>
                <a:ea typeface="Raleway" pitchFamily="2" charset="0"/>
                <a:cs typeface="Lato" panose="020F0502020204030203" pitchFamily="34" charset="0"/>
              </a:rPr>
              <a:t>profesional</a:t>
            </a:r>
            <a:endParaRPr lang="en-US" sz="1400" dirty="0">
              <a:solidFill>
                <a:schemeClr val="bg1"/>
              </a:solidFill>
              <a:latin typeface="Montserrat" panose="00000500000000000000" pitchFamily="50" charset="0"/>
              <a:ea typeface="Raleway" pitchFamily="2" charset="0"/>
              <a:cs typeface="Lato" panose="020F0502020204030203" pitchFamily="34" charset="0"/>
            </a:endParaRPr>
          </a:p>
        </p:txBody>
      </p:sp>
      <p:sp>
        <p:nvSpPr>
          <p:cNvPr id="455" name="Snip and Round Single Corner Rectangle 22"/>
          <p:cNvSpPr/>
          <p:nvPr/>
        </p:nvSpPr>
        <p:spPr>
          <a:xfrm rot="5400000">
            <a:off x="6135607" y="1311524"/>
            <a:ext cx="4997884" cy="4415244"/>
          </a:xfrm>
          <a:prstGeom prst="snipRoundRect">
            <a:avLst/>
          </a:prstGeom>
          <a:noFill/>
          <a:ln w="101600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084115-9658-40C9-96C0-6A64F910C98D}"/>
              </a:ext>
            </a:extLst>
          </p:cNvPr>
          <p:cNvSpPr/>
          <p:nvPr/>
        </p:nvSpPr>
        <p:spPr>
          <a:xfrm>
            <a:off x="6810707" y="1528762"/>
            <a:ext cx="3663518" cy="2943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/>
              <a:t>시연</a:t>
            </a:r>
            <a:endParaRPr lang="en-US" altLang="ko-KR" sz="2400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/>
              <a:t>코드설명</a:t>
            </a:r>
            <a:endParaRPr lang="en-US" altLang="ko-KR" sz="2400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/>
              <a:t>소감</a:t>
            </a:r>
            <a:endParaRPr lang="en-US" altLang="ko-KR" sz="2400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33373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626" y="1155491"/>
            <a:ext cx="285513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웹페이지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2625" y="1838136"/>
            <a:ext cx="146706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시연</a:t>
            </a:r>
            <a:endParaRPr lang="en-US" sz="5000" dirty="0">
              <a:solidFill>
                <a:schemeClr val="accent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1332" y="2699910"/>
            <a:ext cx="72000" cy="4024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91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/>
          <p:cNvSpPr>
            <a:spLocks/>
          </p:cNvSpPr>
          <p:nvPr/>
        </p:nvSpPr>
        <p:spPr bwMode="auto">
          <a:xfrm>
            <a:off x="5340622" y="2526916"/>
            <a:ext cx="32961" cy="964089"/>
          </a:xfrm>
          <a:custGeom>
            <a:avLst/>
            <a:gdLst>
              <a:gd name="T0" fmla="*/ 18 w 36"/>
              <a:gd name="T1" fmla="*/ 0 h 1050"/>
              <a:gd name="T2" fmla="*/ 36 w 36"/>
              <a:gd name="T3" fmla="*/ 10 h 1050"/>
              <a:gd name="T4" fmla="*/ 36 w 36"/>
              <a:gd name="T5" fmla="*/ 1040 h 1050"/>
              <a:gd name="T6" fmla="*/ 18 w 36"/>
              <a:gd name="T7" fmla="*/ 1050 h 1050"/>
              <a:gd name="T8" fmla="*/ 0 w 36"/>
              <a:gd name="T9" fmla="*/ 1040 h 1050"/>
              <a:gd name="T10" fmla="*/ 0 w 36"/>
              <a:gd name="T11" fmla="*/ 10 h 1050"/>
              <a:gd name="T12" fmla="*/ 18 w 36"/>
              <a:gd name="T13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1050">
                <a:moveTo>
                  <a:pt x="18" y="0"/>
                </a:moveTo>
                <a:cubicBezTo>
                  <a:pt x="28" y="0"/>
                  <a:pt x="36" y="4"/>
                  <a:pt x="36" y="10"/>
                </a:cubicBezTo>
                <a:cubicBezTo>
                  <a:pt x="36" y="1040"/>
                  <a:pt x="36" y="1040"/>
                  <a:pt x="36" y="1040"/>
                </a:cubicBezTo>
                <a:cubicBezTo>
                  <a:pt x="36" y="1045"/>
                  <a:pt x="28" y="1050"/>
                  <a:pt x="18" y="1050"/>
                </a:cubicBezTo>
                <a:cubicBezTo>
                  <a:pt x="8" y="1050"/>
                  <a:pt x="0" y="1045"/>
                  <a:pt x="0" y="104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8" y="0"/>
                  <a:pt x="18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3" name="Freeform 26"/>
          <p:cNvSpPr>
            <a:spLocks/>
          </p:cNvSpPr>
          <p:nvPr/>
        </p:nvSpPr>
        <p:spPr bwMode="auto">
          <a:xfrm>
            <a:off x="6923061" y="4662996"/>
            <a:ext cx="32961" cy="964723"/>
          </a:xfrm>
          <a:custGeom>
            <a:avLst/>
            <a:gdLst>
              <a:gd name="T0" fmla="*/ 18 w 36"/>
              <a:gd name="T1" fmla="*/ 1051 h 1051"/>
              <a:gd name="T2" fmla="*/ 0 w 36"/>
              <a:gd name="T3" fmla="*/ 1040 h 1051"/>
              <a:gd name="T4" fmla="*/ 0 w 36"/>
              <a:gd name="T5" fmla="*/ 11 h 1051"/>
              <a:gd name="T6" fmla="*/ 18 w 36"/>
              <a:gd name="T7" fmla="*/ 0 h 1051"/>
              <a:gd name="T8" fmla="*/ 36 w 36"/>
              <a:gd name="T9" fmla="*/ 11 h 1051"/>
              <a:gd name="T10" fmla="*/ 36 w 36"/>
              <a:gd name="T11" fmla="*/ 1040 h 1051"/>
              <a:gd name="T12" fmla="*/ 18 w 36"/>
              <a:gd name="T13" fmla="*/ 1051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1051">
                <a:moveTo>
                  <a:pt x="18" y="1051"/>
                </a:moveTo>
                <a:cubicBezTo>
                  <a:pt x="8" y="1051"/>
                  <a:pt x="0" y="1046"/>
                  <a:pt x="0" y="104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8" y="0"/>
                  <a:pt x="18" y="0"/>
                </a:cubicBezTo>
                <a:cubicBezTo>
                  <a:pt x="28" y="0"/>
                  <a:pt x="36" y="5"/>
                  <a:pt x="36" y="11"/>
                </a:cubicBezTo>
                <a:cubicBezTo>
                  <a:pt x="36" y="1040"/>
                  <a:pt x="36" y="1040"/>
                  <a:pt x="36" y="1040"/>
                </a:cubicBezTo>
                <a:cubicBezTo>
                  <a:pt x="36" y="1046"/>
                  <a:pt x="28" y="1051"/>
                  <a:pt x="18" y="1051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4" name="Freeform 30"/>
          <p:cNvSpPr>
            <a:spLocks/>
          </p:cNvSpPr>
          <p:nvPr/>
        </p:nvSpPr>
        <p:spPr bwMode="auto">
          <a:xfrm>
            <a:off x="8426556" y="2526916"/>
            <a:ext cx="32961" cy="964089"/>
          </a:xfrm>
          <a:custGeom>
            <a:avLst/>
            <a:gdLst>
              <a:gd name="T0" fmla="*/ 18 w 36"/>
              <a:gd name="T1" fmla="*/ 0 h 1050"/>
              <a:gd name="T2" fmla="*/ 36 w 36"/>
              <a:gd name="T3" fmla="*/ 10 h 1050"/>
              <a:gd name="T4" fmla="*/ 36 w 36"/>
              <a:gd name="T5" fmla="*/ 1040 h 1050"/>
              <a:gd name="T6" fmla="*/ 18 w 36"/>
              <a:gd name="T7" fmla="*/ 1050 h 1050"/>
              <a:gd name="T8" fmla="*/ 0 w 36"/>
              <a:gd name="T9" fmla="*/ 1040 h 1050"/>
              <a:gd name="T10" fmla="*/ 0 w 36"/>
              <a:gd name="T11" fmla="*/ 10 h 1050"/>
              <a:gd name="T12" fmla="*/ 18 w 36"/>
              <a:gd name="T13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1050">
                <a:moveTo>
                  <a:pt x="18" y="0"/>
                </a:moveTo>
                <a:cubicBezTo>
                  <a:pt x="28" y="0"/>
                  <a:pt x="36" y="4"/>
                  <a:pt x="36" y="10"/>
                </a:cubicBezTo>
                <a:cubicBezTo>
                  <a:pt x="36" y="1040"/>
                  <a:pt x="36" y="1040"/>
                  <a:pt x="36" y="1040"/>
                </a:cubicBezTo>
                <a:cubicBezTo>
                  <a:pt x="36" y="1045"/>
                  <a:pt x="28" y="1050"/>
                  <a:pt x="18" y="1050"/>
                </a:cubicBezTo>
                <a:cubicBezTo>
                  <a:pt x="8" y="1050"/>
                  <a:pt x="0" y="1045"/>
                  <a:pt x="0" y="104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8" y="0"/>
                  <a:pt x="18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6" name="Freeform 24"/>
          <p:cNvSpPr>
            <a:spLocks/>
          </p:cNvSpPr>
          <p:nvPr/>
        </p:nvSpPr>
        <p:spPr bwMode="auto">
          <a:xfrm>
            <a:off x="3782953" y="4662996"/>
            <a:ext cx="32961" cy="964723"/>
          </a:xfrm>
          <a:custGeom>
            <a:avLst/>
            <a:gdLst>
              <a:gd name="T0" fmla="*/ 18 w 36"/>
              <a:gd name="T1" fmla="*/ 1051 h 1051"/>
              <a:gd name="T2" fmla="*/ 0 w 36"/>
              <a:gd name="T3" fmla="*/ 1040 h 1051"/>
              <a:gd name="T4" fmla="*/ 0 w 36"/>
              <a:gd name="T5" fmla="*/ 11 h 1051"/>
              <a:gd name="T6" fmla="*/ 18 w 36"/>
              <a:gd name="T7" fmla="*/ 0 h 1051"/>
              <a:gd name="T8" fmla="*/ 36 w 36"/>
              <a:gd name="T9" fmla="*/ 11 h 1051"/>
              <a:gd name="T10" fmla="*/ 36 w 36"/>
              <a:gd name="T11" fmla="*/ 1040 h 1051"/>
              <a:gd name="T12" fmla="*/ 18 w 36"/>
              <a:gd name="T13" fmla="*/ 1051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1051">
                <a:moveTo>
                  <a:pt x="18" y="1051"/>
                </a:moveTo>
                <a:cubicBezTo>
                  <a:pt x="8" y="1051"/>
                  <a:pt x="0" y="1046"/>
                  <a:pt x="0" y="104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8" y="0"/>
                  <a:pt x="18" y="0"/>
                </a:cubicBezTo>
                <a:cubicBezTo>
                  <a:pt x="28" y="0"/>
                  <a:pt x="36" y="5"/>
                  <a:pt x="36" y="11"/>
                </a:cubicBezTo>
                <a:cubicBezTo>
                  <a:pt x="36" y="1040"/>
                  <a:pt x="36" y="1040"/>
                  <a:pt x="36" y="1040"/>
                </a:cubicBezTo>
                <a:cubicBezTo>
                  <a:pt x="36" y="1046"/>
                  <a:pt x="28" y="1051"/>
                  <a:pt x="18" y="1051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4639578" y="3364234"/>
            <a:ext cx="1440745" cy="1442647"/>
          </a:xfrm>
          <a:prstGeom prst="ellipse">
            <a:avLst/>
          </a:prstGeom>
          <a:solidFill>
            <a:schemeClr val="accent2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8" name="Oval 29"/>
          <p:cNvSpPr>
            <a:spLocks noChangeArrowheads="1"/>
          </p:cNvSpPr>
          <p:nvPr/>
        </p:nvSpPr>
        <p:spPr bwMode="auto">
          <a:xfrm>
            <a:off x="5228430" y="2414090"/>
            <a:ext cx="256711" cy="256711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093322" y="3364234"/>
            <a:ext cx="1440112" cy="1442647"/>
          </a:xfrm>
          <a:prstGeom prst="ellipse">
            <a:avLst/>
          </a:prstGeom>
          <a:solidFill>
            <a:schemeClr val="accent2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10" name="Oval 25"/>
          <p:cNvSpPr>
            <a:spLocks noChangeArrowheads="1"/>
          </p:cNvSpPr>
          <p:nvPr/>
        </p:nvSpPr>
        <p:spPr bwMode="auto">
          <a:xfrm>
            <a:off x="3671395" y="5482567"/>
            <a:ext cx="256711" cy="257344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3141189" y="3411868"/>
            <a:ext cx="1344378" cy="13467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4686733" y="3411789"/>
            <a:ext cx="1345168" cy="1347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6186526" y="3364234"/>
            <a:ext cx="1440745" cy="1442647"/>
          </a:xfrm>
          <a:prstGeom prst="ellipse">
            <a:avLst/>
          </a:prstGeom>
          <a:solidFill>
            <a:schemeClr val="accent2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235027" y="3411868"/>
            <a:ext cx="1344378" cy="13467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7739462" y="3364234"/>
            <a:ext cx="1440745" cy="1442647"/>
          </a:xfrm>
          <a:prstGeom prst="ellipse">
            <a:avLst/>
          </a:prstGeom>
          <a:solidFill>
            <a:schemeClr val="accent2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7787328" y="3411789"/>
            <a:ext cx="1344380" cy="1347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19" name="Oval 27"/>
          <p:cNvSpPr>
            <a:spLocks noChangeArrowheads="1"/>
          </p:cNvSpPr>
          <p:nvPr/>
        </p:nvSpPr>
        <p:spPr bwMode="auto">
          <a:xfrm>
            <a:off x="6810870" y="5482566"/>
            <a:ext cx="256711" cy="257344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20" name="Oval 31"/>
          <p:cNvSpPr>
            <a:spLocks noChangeArrowheads="1"/>
          </p:cNvSpPr>
          <p:nvPr/>
        </p:nvSpPr>
        <p:spPr bwMode="auto">
          <a:xfrm>
            <a:off x="8314999" y="2414090"/>
            <a:ext cx="256711" cy="256711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94070" y="5855095"/>
            <a:ext cx="2210725" cy="350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사이드 메뉴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23838" y="5855095"/>
            <a:ext cx="2210725" cy="350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사진 랜덤 출력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54647" y="1959015"/>
            <a:ext cx="2210725" cy="350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년도마다 바뀌는 나이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57561" y="1959015"/>
            <a:ext cx="2210725" cy="350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로그인 폼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53920" y="3660562"/>
            <a:ext cx="5100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accent1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140630" y="3619638"/>
            <a:ext cx="5100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accent1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78298" y="3624463"/>
            <a:ext cx="5100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accent1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204480" y="3634632"/>
            <a:ext cx="5100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accent1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77" name="Rectangle 3"/>
          <p:cNvSpPr/>
          <p:nvPr/>
        </p:nvSpPr>
        <p:spPr>
          <a:xfrm>
            <a:off x="3376993" y="545891"/>
            <a:ext cx="54888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웹페이지</a:t>
            </a:r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5000" dirty="0">
                <a:solidFill>
                  <a:schemeClr val="accent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코드설명</a:t>
            </a:r>
            <a:endParaRPr lang="en-US" sz="5000" dirty="0">
              <a:solidFill>
                <a:schemeClr val="accent2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563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5544" y="2069259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사이드 메뉴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Lato" panose="020F050202020403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1332" y="2574924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195922A-0EE9-43E9-8D69-DBD820D4C5AD}"/>
              </a:ext>
            </a:extLst>
          </p:cNvPr>
          <p:cNvSpPr/>
          <p:nvPr/>
        </p:nvSpPr>
        <p:spPr>
          <a:xfrm>
            <a:off x="302626" y="603041"/>
            <a:ext cx="301236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웹페이지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A186CE9-C391-4BDD-AA81-1D9023DDFF53}"/>
              </a:ext>
            </a:extLst>
          </p:cNvPr>
          <p:cNvSpPr/>
          <p:nvPr/>
        </p:nvSpPr>
        <p:spPr>
          <a:xfrm>
            <a:off x="302625" y="1285686"/>
            <a:ext cx="310213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코드설명</a:t>
            </a:r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endParaRPr lang="en-US" sz="5000" dirty="0">
              <a:solidFill>
                <a:schemeClr val="accent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A963CF0-13D8-4925-BFC8-86D467E564F3}"/>
              </a:ext>
            </a:extLst>
          </p:cNvPr>
          <p:cNvPicPr/>
          <p:nvPr/>
        </p:nvPicPr>
        <p:blipFill rotWithShape="1">
          <a:blip r:embed="rId2"/>
          <a:srcRect l="3324" t="41805" r="64733" b="27505"/>
          <a:stretch/>
        </p:blipFill>
        <p:spPr bwMode="auto">
          <a:xfrm>
            <a:off x="4943433" y="603041"/>
            <a:ext cx="5138484" cy="32310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061955-2BF7-402D-8E20-7F066E766521}"/>
              </a:ext>
            </a:extLst>
          </p:cNvPr>
          <p:cNvPicPr/>
          <p:nvPr/>
        </p:nvPicPr>
        <p:blipFill rotWithShape="1">
          <a:blip r:embed="rId3"/>
          <a:srcRect l="4936" t="28475" r="34373" b="49041"/>
          <a:stretch/>
        </p:blipFill>
        <p:spPr bwMode="auto">
          <a:xfrm>
            <a:off x="2193953" y="3924300"/>
            <a:ext cx="7887964" cy="25052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1860BF4-CD44-4544-A6CD-8E38CE7F8275}"/>
              </a:ext>
            </a:extLst>
          </p:cNvPr>
          <p:cNvPicPr/>
          <p:nvPr/>
        </p:nvPicPr>
        <p:blipFill rotWithShape="1">
          <a:blip r:embed="rId4"/>
          <a:srcRect l="3829" t="31767" r="90428" b="53484"/>
          <a:stretch/>
        </p:blipFill>
        <p:spPr bwMode="auto">
          <a:xfrm>
            <a:off x="2720836" y="2799340"/>
            <a:ext cx="683920" cy="1023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5812219-123A-4439-8058-3F9F988DBDEF}"/>
              </a:ext>
            </a:extLst>
          </p:cNvPr>
          <p:cNvPicPr/>
          <p:nvPr/>
        </p:nvPicPr>
        <p:blipFill rotWithShape="1">
          <a:blip r:embed="rId5"/>
          <a:srcRect l="3959" t="32901" r="85322" b="41670"/>
          <a:stretch/>
        </p:blipFill>
        <p:spPr bwMode="auto">
          <a:xfrm>
            <a:off x="3494348" y="2044956"/>
            <a:ext cx="1359493" cy="17774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49128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5544" y="2069259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로그인 폼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Lato" panose="020F050202020403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1332" y="2574924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195922A-0EE9-43E9-8D69-DBD820D4C5AD}"/>
              </a:ext>
            </a:extLst>
          </p:cNvPr>
          <p:cNvSpPr/>
          <p:nvPr/>
        </p:nvSpPr>
        <p:spPr>
          <a:xfrm>
            <a:off x="302626" y="603041"/>
            <a:ext cx="301236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웹페이지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A186CE9-C391-4BDD-AA81-1D9023DDFF53}"/>
              </a:ext>
            </a:extLst>
          </p:cNvPr>
          <p:cNvSpPr/>
          <p:nvPr/>
        </p:nvSpPr>
        <p:spPr>
          <a:xfrm>
            <a:off x="302625" y="1285686"/>
            <a:ext cx="310213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코드설명</a:t>
            </a:r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endParaRPr lang="en-US" sz="5000" dirty="0">
              <a:solidFill>
                <a:schemeClr val="accent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0350C0-9A6A-476E-AE71-262824CB4D57}"/>
              </a:ext>
            </a:extLst>
          </p:cNvPr>
          <p:cNvPicPr/>
          <p:nvPr/>
        </p:nvPicPr>
        <p:blipFill rotWithShape="1">
          <a:blip r:embed="rId2"/>
          <a:srcRect l="3475" t="31365" r="36483" b="45857"/>
          <a:stretch/>
        </p:blipFill>
        <p:spPr bwMode="auto">
          <a:xfrm>
            <a:off x="3564841" y="289359"/>
            <a:ext cx="6113579" cy="20087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85FFD8-21AB-4374-9C1C-EC82FD5E560E}"/>
              </a:ext>
            </a:extLst>
          </p:cNvPr>
          <p:cNvPicPr/>
          <p:nvPr/>
        </p:nvPicPr>
        <p:blipFill rotWithShape="1">
          <a:blip r:embed="rId3"/>
          <a:srcRect l="4875" t="9733" r="78430" b="14217"/>
          <a:stretch/>
        </p:blipFill>
        <p:spPr bwMode="auto">
          <a:xfrm>
            <a:off x="9743021" y="306136"/>
            <a:ext cx="2083435" cy="6296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2ECD6F-4BC2-4934-B515-5262997C354D}"/>
              </a:ext>
            </a:extLst>
          </p:cNvPr>
          <p:cNvPicPr/>
          <p:nvPr/>
        </p:nvPicPr>
        <p:blipFill rotWithShape="1">
          <a:blip r:embed="rId4"/>
          <a:srcRect l="3012" t="36353" r="57116" b="7222"/>
          <a:stretch/>
        </p:blipFill>
        <p:spPr bwMode="auto">
          <a:xfrm>
            <a:off x="4269530" y="2351922"/>
            <a:ext cx="5428608" cy="42502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FB64B9-48EC-4826-B4F5-73B49D9BF28B}"/>
              </a:ext>
            </a:extLst>
          </p:cNvPr>
          <p:cNvPicPr/>
          <p:nvPr/>
        </p:nvPicPr>
        <p:blipFill rotWithShape="1">
          <a:blip r:embed="rId5"/>
          <a:srcRect l="78110" t="22237" r="1078" b="73450"/>
          <a:stretch/>
        </p:blipFill>
        <p:spPr bwMode="auto">
          <a:xfrm>
            <a:off x="892570" y="2566273"/>
            <a:ext cx="3376959" cy="5075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F704F9-8E71-4CE4-9A23-EB5EB8116FBC}"/>
              </a:ext>
            </a:extLst>
          </p:cNvPr>
          <p:cNvPicPr/>
          <p:nvPr/>
        </p:nvPicPr>
        <p:blipFill rotWithShape="1">
          <a:blip r:embed="rId6"/>
          <a:srcRect l="37911" t="5900" r="37843" b="81165"/>
          <a:stretch/>
        </p:blipFill>
        <p:spPr bwMode="auto">
          <a:xfrm>
            <a:off x="889167" y="3170718"/>
            <a:ext cx="2515589" cy="8147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55EB324-5DE7-4FF2-95C7-145EF0FC2BAD}"/>
              </a:ext>
            </a:extLst>
          </p:cNvPr>
          <p:cNvPicPr/>
          <p:nvPr/>
        </p:nvPicPr>
        <p:blipFill rotWithShape="1">
          <a:blip r:embed="rId7"/>
          <a:srcRect l="37807" t="6358" r="37923" b="80697"/>
          <a:stretch/>
        </p:blipFill>
        <p:spPr bwMode="auto">
          <a:xfrm>
            <a:off x="889167" y="3985812"/>
            <a:ext cx="2521161" cy="8147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144D07-BC25-4905-8FC1-9E6552C705A2}"/>
              </a:ext>
            </a:extLst>
          </p:cNvPr>
          <p:cNvPicPr/>
          <p:nvPr/>
        </p:nvPicPr>
        <p:blipFill rotWithShape="1">
          <a:blip r:embed="rId8"/>
          <a:srcRect l="38545" t="5447" r="38094" b="80713"/>
          <a:stretch/>
        </p:blipFill>
        <p:spPr bwMode="auto">
          <a:xfrm>
            <a:off x="921810" y="4757599"/>
            <a:ext cx="2482946" cy="8147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3EE834B-0217-4029-A323-0CB5E85AB71B}"/>
              </a:ext>
            </a:extLst>
          </p:cNvPr>
          <p:cNvPicPr/>
          <p:nvPr/>
        </p:nvPicPr>
        <p:blipFill rotWithShape="1">
          <a:blip r:embed="rId9"/>
          <a:srcRect l="38034" t="5449" r="38083" b="81394"/>
          <a:stretch/>
        </p:blipFill>
        <p:spPr bwMode="auto">
          <a:xfrm>
            <a:off x="916238" y="5486753"/>
            <a:ext cx="2482946" cy="694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ACD352D-CE7A-40D5-BC47-97501B1BC06C}"/>
              </a:ext>
            </a:extLst>
          </p:cNvPr>
          <p:cNvPicPr/>
          <p:nvPr/>
        </p:nvPicPr>
        <p:blipFill rotWithShape="1">
          <a:blip r:embed="rId10"/>
          <a:srcRect l="75941" t="21562" b="74133"/>
          <a:stretch/>
        </p:blipFill>
        <p:spPr bwMode="auto">
          <a:xfrm>
            <a:off x="916238" y="6223377"/>
            <a:ext cx="2951523" cy="3787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A3B76B0-02CB-4254-A7A4-C50FE89ECE63}"/>
              </a:ext>
            </a:extLst>
          </p:cNvPr>
          <p:cNvCxnSpPr>
            <a:cxnSpLocks/>
          </p:cNvCxnSpPr>
          <p:nvPr/>
        </p:nvCxnSpPr>
        <p:spPr>
          <a:xfrm flipH="1" flipV="1">
            <a:off x="2681614" y="5226341"/>
            <a:ext cx="2713932" cy="7802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46B6F66-FB8B-4B74-961A-9FB822E0ECFE}"/>
              </a:ext>
            </a:extLst>
          </p:cNvPr>
          <p:cNvCxnSpPr>
            <a:cxnSpLocks/>
          </p:cNvCxnSpPr>
          <p:nvPr/>
        </p:nvCxnSpPr>
        <p:spPr>
          <a:xfrm flipH="1">
            <a:off x="2681614" y="5164956"/>
            <a:ext cx="2301448" cy="667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EFB1DA2-6F2B-4168-B527-CB2407753664}"/>
              </a:ext>
            </a:extLst>
          </p:cNvPr>
          <p:cNvCxnSpPr>
            <a:cxnSpLocks/>
          </p:cNvCxnSpPr>
          <p:nvPr/>
        </p:nvCxnSpPr>
        <p:spPr>
          <a:xfrm flipH="1" flipV="1">
            <a:off x="2581049" y="4384620"/>
            <a:ext cx="2569792" cy="1029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CF98C5F-6541-4707-899E-37BE13C54862}"/>
              </a:ext>
            </a:extLst>
          </p:cNvPr>
          <p:cNvCxnSpPr>
            <a:cxnSpLocks/>
          </p:cNvCxnSpPr>
          <p:nvPr/>
        </p:nvCxnSpPr>
        <p:spPr>
          <a:xfrm flipH="1" flipV="1">
            <a:off x="2529966" y="3559999"/>
            <a:ext cx="2385984" cy="3384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연결선: 구부러짐 3">
            <a:extLst>
              <a:ext uri="{FF2B5EF4-FFF2-40B4-BE49-F238E27FC236}">
                <a16:creationId xmlns:a16="http://schemas.microsoft.com/office/drawing/2014/main" id="{77B86DCA-1398-49A2-B85E-CC2FE29A1387}"/>
              </a:ext>
            </a:extLst>
          </p:cNvPr>
          <p:cNvCxnSpPr>
            <a:cxnSpLocks/>
          </p:cNvCxnSpPr>
          <p:nvPr/>
        </p:nvCxnSpPr>
        <p:spPr>
          <a:xfrm rot="10800000" flipV="1">
            <a:off x="955792" y="5832726"/>
            <a:ext cx="5572" cy="669136"/>
          </a:xfrm>
          <a:prstGeom prst="curvedConnector3">
            <a:avLst>
              <a:gd name="adj1" fmla="val 4202656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336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5544" y="2069259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사진 랜덤 출력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Lato" panose="020F050202020403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1332" y="2574924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195922A-0EE9-43E9-8D69-DBD820D4C5AD}"/>
              </a:ext>
            </a:extLst>
          </p:cNvPr>
          <p:cNvSpPr/>
          <p:nvPr/>
        </p:nvSpPr>
        <p:spPr>
          <a:xfrm>
            <a:off x="302626" y="603041"/>
            <a:ext cx="301236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웹페이지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A186CE9-C391-4BDD-AA81-1D9023DDFF53}"/>
              </a:ext>
            </a:extLst>
          </p:cNvPr>
          <p:cNvSpPr/>
          <p:nvPr/>
        </p:nvSpPr>
        <p:spPr>
          <a:xfrm>
            <a:off x="302625" y="1285686"/>
            <a:ext cx="310213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코드설명</a:t>
            </a:r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  <a:endParaRPr lang="en-US" sz="5000" dirty="0">
              <a:solidFill>
                <a:schemeClr val="accent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E5EAAC-2973-429A-A490-044E9966FB24}"/>
              </a:ext>
            </a:extLst>
          </p:cNvPr>
          <p:cNvPicPr/>
          <p:nvPr/>
        </p:nvPicPr>
        <p:blipFill rotWithShape="1">
          <a:blip r:embed="rId2"/>
          <a:srcRect l="4724" t="11349" r="66141" b="63889"/>
          <a:stretch/>
        </p:blipFill>
        <p:spPr bwMode="auto">
          <a:xfrm>
            <a:off x="822119" y="2618252"/>
            <a:ext cx="4555223" cy="24553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A44D8B-93E5-486A-BAC8-DE82C0C06F02}"/>
              </a:ext>
            </a:extLst>
          </p:cNvPr>
          <p:cNvPicPr/>
          <p:nvPr/>
        </p:nvPicPr>
        <p:blipFill rotWithShape="1">
          <a:blip r:embed="rId3"/>
          <a:srcRect l="5117" t="52633" r="40640" b="45012"/>
          <a:stretch/>
        </p:blipFill>
        <p:spPr bwMode="auto">
          <a:xfrm>
            <a:off x="822119" y="5131467"/>
            <a:ext cx="7533315" cy="2819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7874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5544" y="2069259"/>
            <a:ext cx="2672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년도마다 바뀌는 나이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Lato" panose="020F050202020403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1332" y="2574924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195922A-0EE9-43E9-8D69-DBD820D4C5AD}"/>
              </a:ext>
            </a:extLst>
          </p:cNvPr>
          <p:cNvSpPr/>
          <p:nvPr/>
        </p:nvSpPr>
        <p:spPr>
          <a:xfrm>
            <a:off x="302626" y="603041"/>
            <a:ext cx="301236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웹페이지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A186CE9-C391-4BDD-AA81-1D9023DDFF53}"/>
              </a:ext>
            </a:extLst>
          </p:cNvPr>
          <p:cNvSpPr/>
          <p:nvPr/>
        </p:nvSpPr>
        <p:spPr>
          <a:xfrm>
            <a:off x="302625" y="1285686"/>
            <a:ext cx="310213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코드설명</a:t>
            </a:r>
            <a:r>
              <a:rPr lang="en-US" altLang="ko-KR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</a:t>
            </a:r>
            <a:endParaRPr lang="en-US" sz="5000" dirty="0">
              <a:solidFill>
                <a:schemeClr val="accent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881292-9C7F-49F8-9C26-B3B3CBD99945}"/>
              </a:ext>
            </a:extLst>
          </p:cNvPr>
          <p:cNvPicPr/>
          <p:nvPr/>
        </p:nvPicPr>
        <p:blipFill rotWithShape="1">
          <a:blip r:embed="rId2"/>
          <a:srcRect l="3418" t="62691" r="66636" b="22310"/>
          <a:stretch/>
        </p:blipFill>
        <p:spPr bwMode="auto">
          <a:xfrm>
            <a:off x="2676089" y="2751904"/>
            <a:ext cx="6092822" cy="18336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45110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626" y="1155491"/>
            <a:ext cx="20185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소감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1332" y="2017265"/>
            <a:ext cx="72000" cy="47070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635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tro brow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3483F"/>
      </a:accent1>
      <a:accent2>
        <a:srgbClr val="A4906C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</Words>
  <Application>Microsoft Office PowerPoint</Application>
  <PresentationFormat>와이드스크린</PresentationFormat>
  <Paragraphs>37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Lato Light</vt:lpstr>
      <vt:lpstr>Montserrat</vt:lpstr>
      <vt:lpstr>Noto Sans CJK KR Bold</vt:lpstr>
      <vt:lpstr>Noto Sans CJK KR Light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이 수민</cp:lastModifiedBy>
  <cp:revision>146</cp:revision>
  <dcterms:created xsi:type="dcterms:W3CDTF">2018-08-21T13:08:41Z</dcterms:created>
  <dcterms:modified xsi:type="dcterms:W3CDTF">2019-06-09T17:28:01Z</dcterms:modified>
</cp:coreProperties>
</file>